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4486" r:id="rId1"/>
  </p:sldMasterIdLst>
  <p:notesMasterIdLst>
    <p:notesMasterId r:id="rId18"/>
  </p:notesMasterIdLst>
  <p:handoutMasterIdLst>
    <p:handoutMasterId r:id="rId19"/>
  </p:handoutMasterIdLst>
  <p:sldIdLst>
    <p:sldId id="796" r:id="rId2"/>
    <p:sldId id="743" r:id="rId3"/>
    <p:sldId id="863" r:id="rId4"/>
    <p:sldId id="605" r:id="rId5"/>
    <p:sldId id="607" r:id="rId6"/>
    <p:sldId id="608" r:id="rId7"/>
    <p:sldId id="609" r:id="rId8"/>
    <p:sldId id="610" r:id="rId9"/>
    <p:sldId id="625" r:id="rId10"/>
    <p:sldId id="626" r:id="rId11"/>
    <p:sldId id="612" r:id="rId12"/>
    <p:sldId id="614" r:id="rId13"/>
    <p:sldId id="724" r:id="rId14"/>
    <p:sldId id="436" r:id="rId15"/>
    <p:sldId id="833" r:id="rId16"/>
    <p:sldId id="834" r:id="rId17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Arial" charset="0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Arial" charset="0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Arial" charset="0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CC0000"/>
    <a:srgbClr val="FF7C80"/>
    <a:srgbClr val="990033"/>
    <a:srgbClr val="FF66CC"/>
    <a:srgbClr val="FFFF99"/>
    <a:srgbClr val="CC66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67"/>
  </p:normalViewPr>
  <p:slideViewPr>
    <p:cSldViewPr>
      <p:cViewPr>
        <p:scale>
          <a:sx n="100" d="100"/>
          <a:sy n="100" d="100"/>
        </p:scale>
        <p:origin x="1424" y="2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921D5-8095-44EA-A73C-5189644EFBE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F8A19A-95D2-4B84-BE5C-EAD53B93008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Здание №3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Ереванская улица, дом 20, корпус 2/2</a:t>
          </a:r>
        </a:p>
      </dgm:t>
    </dgm:pt>
    <dgm:pt modelId="{C984628D-485A-4F23-91CE-0D1242C222AA}" type="parTrans" cxnId="{5B3DFA9D-CC9E-4213-9695-EE056E3E4549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41B7A-21EC-4A60-9701-FC2621907323}" type="sibTrans" cxnId="{5B3DFA9D-CC9E-4213-9695-EE056E3E4549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849BA-0DB6-41BC-8ACD-5E336173E50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Ответственный администратор по зданию №3: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58622-1464-426D-8967-004E6F603E71}" type="parTrans" cxnId="{9C7F4062-212E-456C-BBAE-B377EE92114F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336FE-87C6-44DD-BD9B-D321130B5EB2}" type="sibTrans" cxnId="{9C7F4062-212E-456C-BBAE-B377EE92114F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1E248-C987-4BBF-96AC-71E2940D0E39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Калинова Ольга Игоревна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7BBD15-2539-480D-AC2F-13E6C699A0B8}" type="parTrans" cxnId="{249F2AEE-E3FA-4867-B885-1AD240AE357B}">
      <dgm:prSet/>
      <dgm:spPr/>
      <dgm:t>
        <a:bodyPr/>
        <a:lstStyle/>
        <a:p>
          <a:endParaRPr lang="ru-RU"/>
        </a:p>
      </dgm:t>
    </dgm:pt>
    <dgm:pt modelId="{22BE7A11-64BD-4AA2-800C-10B196C9EA78}" type="sibTrans" cxnId="{249F2AEE-E3FA-4867-B885-1AD240AE357B}">
      <dgm:prSet/>
      <dgm:spPr/>
      <dgm:t>
        <a:bodyPr/>
        <a:lstStyle/>
        <a:p>
          <a:endParaRPr lang="ru-RU"/>
        </a:p>
      </dgm:t>
    </dgm:pt>
    <dgm:pt modelId="{1AC57BB2-E484-452D-A481-96774C6B7C00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Телефон:  +7(495)321-98-55;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B257E-1082-4FE5-9E8C-27FA4375DDD2}" type="parTrans" cxnId="{1D65F863-78AD-493F-9C50-EBB38D383AF9}">
      <dgm:prSet/>
      <dgm:spPr/>
      <dgm:t>
        <a:bodyPr/>
        <a:lstStyle/>
        <a:p>
          <a:endParaRPr lang="ru-RU"/>
        </a:p>
      </dgm:t>
    </dgm:pt>
    <dgm:pt modelId="{AE85CB1F-4C23-47D7-A45B-3CD986D8D5AB}" type="sibTrans" cxnId="{1D65F863-78AD-493F-9C50-EBB38D383AF9}">
      <dgm:prSet/>
      <dgm:spPr/>
      <dgm:t>
        <a:bodyPr/>
        <a:lstStyle/>
        <a:p>
          <a:endParaRPr lang="ru-RU"/>
        </a:p>
      </dgm:t>
    </dgm:pt>
    <dgm:pt modelId="{9FE89F26-4342-4A22-8F4A-BE99CA4D4664}" type="pres">
      <dgm:prSet presAssocID="{2AA921D5-8095-44EA-A73C-5189644EFB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1CB65-3F80-4F52-9079-188DB7DA4701}" type="pres">
      <dgm:prSet presAssocID="{FFF8A19A-95D2-4B84-BE5C-EAD53B93008C}" presName="composite" presStyleCnt="0"/>
      <dgm:spPr/>
    </dgm:pt>
    <dgm:pt modelId="{6BBEC962-03DF-445B-9D49-0958D0B8B865}" type="pres">
      <dgm:prSet presAssocID="{FFF8A19A-95D2-4B84-BE5C-EAD53B93008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46146-F25A-486D-8615-3CCBD8E5E897}" type="pres">
      <dgm:prSet presAssocID="{FFF8A19A-95D2-4B84-BE5C-EAD53B93008C}" presName="descendantText" presStyleLbl="alignAcc1" presStyleIdx="0" presStyleCnt="1" custScaleY="84012" custLinFactNeighborX="0" custLinFactNeighborY="-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24B87B-7F94-406A-BC03-B8843289C147}" type="presOf" srcId="{FFF8A19A-95D2-4B84-BE5C-EAD53B93008C}" destId="{6BBEC962-03DF-445B-9D49-0958D0B8B865}" srcOrd="0" destOrd="0" presId="urn:microsoft.com/office/officeart/2005/8/layout/chevron2"/>
    <dgm:cxn modelId="{333762F5-D10A-48A1-97F0-E7FDD9ABD197}" type="presOf" srcId="{0921E248-C987-4BBF-96AC-71E2940D0E39}" destId="{F9146146-F25A-486D-8615-3CCBD8E5E897}" srcOrd="0" destOrd="1" presId="urn:microsoft.com/office/officeart/2005/8/layout/chevron2"/>
    <dgm:cxn modelId="{36D7F3D8-7D58-4EDB-824B-735A873EECA1}" type="presOf" srcId="{2AA921D5-8095-44EA-A73C-5189644EFBEA}" destId="{9FE89F26-4342-4A22-8F4A-BE99CA4D4664}" srcOrd="0" destOrd="0" presId="urn:microsoft.com/office/officeart/2005/8/layout/chevron2"/>
    <dgm:cxn modelId="{9C7F4062-212E-456C-BBAE-B377EE92114F}" srcId="{FFF8A19A-95D2-4B84-BE5C-EAD53B93008C}" destId="{532849BA-0DB6-41BC-8ACD-5E336173E508}" srcOrd="0" destOrd="0" parTransId="{1C658622-1464-426D-8967-004E6F603E71}" sibTransId="{D36336FE-87C6-44DD-BD9B-D321130B5EB2}"/>
    <dgm:cxn modelId="{AC3CDC01-A222-4365-8D3E-B89892A3A87D}" type="presOf" srcId="{1AC57BB2-E484-452D-A481-96774C6B7C00}" destId="{F9146146-F25A-486D-8615-3CCBD8E5E897}" srcOrd="0" destOrd="2" presId="urn:microsoft.com/office/officeart/2005/8/layout/chevron2"/>
    <dgm:cxn modelId="{5B3DFA9D-CC9E-4213-9695-EE056E3E4549}" srcId="{2AA921D5-8095-44EA-A73C-5189644EFBEA}" destId="{FFF8A19A-95D2-4B84-BE5C-EAD53B93008C}" srcOrd="0" destOrd="0" parTransId="{C984628D-485A-4F23-91CE-0D1242C222AA}" sibTransId="{9F041B7A-21EC-4A60-9701-FC2621907323}"/>
    <dgm:cxn modelId="{1D65F863-78AD-493F-9C50-EBB38D383AF9}" srcId="{FFF8A19A-95D2-4B84-BE5C-EAD53B93008C}" destId="{1AC57BB2-E484-452D-A481-96774C6B7C00}" srcOrd="2" destOrd="0" parTransId="{670B257E-1082-4FE5-9E8C-27FA4375DDD2}" sibTransId="{AE85CB1F-4C23-47D7-A45B-3CD986D8D5AB}"/>
    <dgm:cxn modelId="{249F2AEE-E3FA-4867-B885-1AD240AE357B}" srcId="{FFF8A19A-95D2-4B84-BE5C-EAD53B93008C}" destId="{0921E248-C987-4BBF-96AC-71E2940D0E39}" srcOrd="1" destOrd="0" parTransId="{147BBD15-2539-480D-AC2F-13E6C699A0B8}" sibTransId="{22BE7A11-64BD-4AA2-800C-10B196C9EA78}"/>
    <dgm:cxn modelId="{882ABBCF-8471-4680-AFD9-3103CFEB5F62}" type="presOf" srcId="{532849BA-0DB6-41BC-8ACD-5E336173E508}" destId="{F9146146-F25A-486D-8615-3CCBD8E5E897}" srcOrd="0" destOrd="0" presId="urn:microsoft.com/office/officeart/2005/8/layout/chevron2"/>
    <dgm:cxn modelId="{4DF0A227-F305-4445-A54F-255893826CC6}" type="presParOf" srcId="{9FE89F26-4342-4A22-8F4A-BE99CA4D4664}" destId="{7BF1CB65-3F80-4F52-9079-188DB7DA4701}" srcOrd="0" destOrd="0" presId="urn:microsoft.com/office/officeart/2005/8/layout/chevron2"/>
    <dgm:cxn modelId="{AA679C2A-302A-4470-82B5-B6F6A9416E81}" type="presParOf" srcId="{7BF1CB65-3F80-4F52-9079-188DB7DA4701}" destId="{6BBEC962-03DF-445B-9D49-0958D0B8B865}" srcOrd="0" destOrd="0" presId="urn:microsoft.com/office/officeart/2005/8/layout/chevron2"/>
    <dgm:cxn modelId="{9BDD6036-7F82-4768-A912-6619ED6FBB54}" type="presParOf" srcId="{7BF1CB65-3F80-4F52-9079-188DB7DA4701}" destId="{F9146146-F25A-486D-8615-3CCBD8E5E8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A921D5-8095-44EA-A73C-5189644EFBE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F8A19A-95D2-4B84-BE5C-EAD53B93008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Здание №5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Ереванская улица, дом 21</a:t>
          </a:r>
        </a:p>
      </dgm:t>
    </dgm:pt>
    <dgm:pt modelId="{C984628D-485A-4F23-91CE-0D1242C222AA}" type="parTrans" cxnId="{5B3DFA9D-CC9E-4213-9695-EE056E3E4549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41B7A-21EC-4A60-9701-FC2621907323}" type="sibTrans" cxnId="{5B3DFA9D-CC9E-4213-9695-EE056E3E4549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849BA-0DB6-41BC-8ACD-5E336173E508}">
      <dgm:prSet phldrT="[Текст]"/>
      <dgm:spPr/>
      <dgm:t>
        <a:bodyPr/>
        <a:lstStyle/>
        <a:p>
          <a:endParaRPr lang="ru-RU" sz="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58622-1464-426D-8967-004E6F603E71}" type="parTrans" cxnId="{9C7F4062-212E-456C-BBAE-B377EE92114F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336FE-87C6-44DD-BD9B-D321130B5EB2}" type="sibTrans" cxnId="{9C7F4062-212E-456C-BBAE-B377EE92114F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31CF5-A572-4B1C-82A5-AC1FE787E959}">
      <dgm:prSet custT="1"/>
      <dgm:spPr/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Ответственный администратор по зданию №5:</a:t>
          </a:r>
          <a:endParaRPr lang="ru-RU" sz="18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D24C9-A0C1-4B51-92DF-1A71584766E1}" type="parTrans" cxnId="{007B432D-2D8D-4376-B907-E8D611727E30}">
      <dgm:prSet/>
      <dgm:spPr/>
      <dgm:t>
        <a:bodyPr/>
        <a:lstStyle/>
        <a:p>
          <a:endParaRPr lang="ru-RU"/>
        </a:p>
      </dgm:t>
    </dgm:pt>
    <dgm:pt modelId="{62D24A1B-F64B-447B-AA31-9EEBA908D117}" type="sibTrans" cxnId="{007B432D-2D8D-4376-B907-E8D611727E30}">
      <dgm:prSet/>
      <dgm:spPr/>
      <dgm:t>
        <a:bodyPr/>
        <a:lstStyle/>
        <a:p>
          <a:endParaRPr lang="ru-RU"/>
        </a:p>
      </dgm:t>
    </dgm:pt>
    <dgm:pt modelId="{0921E248-C987-4BBF-96AC-71E2940D0E39}">
      <dgm:prSet custT="1"/>
      <dgm:spPr/>
      <dgm:t>
        <a:bodyPr/>
        <a:lstStyle/>
        <a:p>
          <a:r>
            <a:rPr lang="ru-RU" sz="1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Бадрак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Елена Эдуардовна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7BBD15-2539-480D-AC2F-13E6C699A0B8}" type="parTrans" cxnId="{249F2AEE-E3FA-4867-B885-1AD240AE357B}">
      <dgm:prSet/>
      <dgm:spPr/>
      <dgm:t>
        <a:bodyPr/>
        <a:lstStyle/>
        <a:p>
          <a:endParaRPr lang="ru-RU"/>
        </a:p>
      </dgm:t>
    </dgm:pt>
    <dgm:pt modelId="{22BE7A11-64BD-4AA2-800C-10B196C9EA78}" type="sibTrans" cxnId="{249F2AEE-E3FA-4867-B885-1AD240AE357B}">
      <dgm:prSet/>
      <dgm:spPr/>
      <dgm:t>
        <a:bodyPr/>
        <a:lstStyle/>
        <a:p>
          <a:endParaRPr lang="ru-RU"/>
        </a:p>
      </dgm:t>
    </dgm:pt>
    <dgm:pt modelId="{96CF72DB-41D9-45CC-ACE2-6EC0AF4BCB20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Телефон: +7(495) 321-02-92;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9C437-B41E-41E0-91EE-C198D98D93B0}" type="parTrans" cxnId="{8BFC97DF-F2CE-4983-909F-854283E6E938}">
      <dgm:prSet/>
      <dgm:spPr/>
      <dgm:t>
        <a:bodyPr/>
        <a:lstStyle/>
        <a:p>
          <a:endParaRPr lang="ru-RU"/>
        </a:p>
      </dgm:t>
    </dgm:pt>
    <dgm:pt modelId="{C22E6A6C-A26F-4D92-87AD-831FCAF36819}" type="sibTrans" cxnId="{8BFC97DF-F2CE-4983-909F-854283E6E938}">
      <dgm:prSet/>
      <dgm:spPr/>
      <dgm:t>
        <a:bodyPr/>
        <a:lstStyle/>
        <a:p>
          <a:endParaRPr lang="ru-RU"/>
        </a:p>
      </dgm:t>
    </dgm:pt>
    <dgm:pt modelId="{9FE89F26-4342-4A22-8F4A-BE99CA4D4664}" type="pres">
      <dgm:prSet presAssocID="{2AA921D5-8095-44EA-A73C-5189644EFB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1CB65-3F80-4F52-9079-188DB7DA4701}" type="pres">
      <dgm:prSet presAssocID="{FFF8A19A-95D2-4B84-BE5C-EAD53B93008C}" presName="composite" presStyleCnt="0"/>
      <dgm:spPr/>
    </dgm:pt>
    <dgm:pt modelId="{6BBEC962-03DF-445B-9D49-0958D0B8B865}" type="pres">
      <dgm:prSet presAssocID="{FFF8A19A-95D2-4B84-BE5C-EAD53B93008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46146-F25A-486D-8615-3CCBD8E5E897}" type="pres">
      <dgm:prSet presAssocID="{FFF8A19A-95D2-4B84-BE5C-EAD53B93008C}" presName="descendantText" presStyleLbl="alignAcc1" presStyleIdx="0" presStyleCnt="1" custScaleY="100000" custLinFactNeighborX="374" custLinFactNeighborY="-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7B432D-2D8D-4376-B907-E8D611727E30}" srcId="{FFF8A19A-95D2-4B84-BE5C-EAD53B93008C}" destId="{C5F31CF5-A572-4B1C-82A5-AC1FE787E959}" srcOrd="1" destOrd="0" parTransId="{976D24C9-A0C1-4B51-92DF-1A71584766E1}" sibTransId="{62D24A1B-F64B-447B-AA31-9EEBA908D117}"/>
    <dgm:cxn modelId="{4475FB85-2C3E-49A1-9622-9FF34A263292}" type="presOf" srcId="{FFF8A19A-95D2-4B84-BE5C-EAD53B93008C}" destId="{6BBEC962-03DF-445B-9D49-0958D0B8B865}" srcOrd="0" destOrd="0" presId="urn:microsoft.com/office/officeart/2005/8/layout/chevron2"/>
    <dgm:cxn modelId="{C19AEEBB-B6D2-477D-AF1C-967866164F80}" type="presOf" srcId="{C5F31CF5-A572-4B1C-82A5-AC1FE787E959}" destId="{F9146146-F25A-486D-8615-3CCBD8E5E897}" srcOrd="0" destOrd="1" presId="urn:microsoft.com/office/officeart/2005/8/layout/chevron2"/>
    <dgm:cxn modelId="{E9C5B29F-89FE-438F-8F6B-28F3677086EF}" type="presOf" srcId="{96CF72DB-41D9-45CC-ACE2-6EC0AF4BCB20}" destId="{F9146146-F25A-486D-8615-3CCBD8E5E897}" srcOrd="0" destOrd="3" presId="urn:microsoft.com/office/officeart/2005/8/layout/chevron2"/>
    <dgm:cxn modelId="{9C7F4062-212E-456C-BBAE-B377EE92114F}" srcId="{FFF8A19A-95D2-4B84-BE5C-EAD53B93008C}" destId="{532849BA-0DB6-41BC-8ACD-5E336173E508}" srcOrd="0" destOrd="0" parTransId="{1C658622-1464-426D-8967-004E6F603E71}" sibTransId="{D36336FE-87C6-44DD-BD9B-D321130B5EB2}"/>
    <dgm:cxn modelId="{3F02C1A1-4462-4787-9F47-0C9BEBB8EEA3}" type="presOf" srcId="{0921E248-C987-4BBF-96AC-71E2940D0E39}" destId="{F9146146-F25A-486D-8615-3CCBD8E5E897}" srcOrd="0" destOrd="2" presId="urn:microsoft.com/office/officeart/2005/8/layout/chevron2"/>
    <dgm:cxn modelId="{5B3DFA9D-CC9E-4213-9695-EE056E3E4549}" srcId="{2AA921D5-8095-44EA-A73C-5189644EFBEA}" destId="{FFF8A19A-95D2-4B84-BE5C-EAD53B93008C}" srcOrd="0" destOrd="0" parTransId="{C984628D-485A-4F23-91CE-0D1242C222AA}" sibTransId="{9F041B7A-21EC-4A60-9701-FC2621907323}"/>
    <dgm:cxn modelId="{8BFC97DF-F2CE-4983-909F-854283E6E938}" srcId="{FFF8A19A-95D2-4B84-BE5C-EAD53B93008C}" destId="{96CF72DB-41D9-45CC-ACE2-6EC0AF4BCB20}" srcOrd="3" destOrd="0" parTransId="{D6D9C437-B41E-41E0-91EE-C198D98D93B0}" sibTransId="{C22E6A6C-A26F-4D92-87AD-831FCAF36819}"/>
    <dgm:cxn modelId="{DD98E3BD-5430-4D3F-8B02-06790D2C05BA}" type="presOf" srcId="{532849BA-0DB6-41BC-8ACD-5E336173E508}" destId="{F9146146-F25A-486D-8615-3CCBD8E5E897}" srcOrd="0" destOrd="0" presId="urn:microsoft.com/office/officeart/2005/8/layout/chevron2"/>
    <dgm:cxn modelId="{249F2AEE-E3FA-4867-B885-1AD240AE357B}" srcId="{FFF8A19A-95D2-4B84-BE5C-EAD53B93008C}" destId="{0921E248-C987-4BBF-96AC-71E2940D0E39}" srcOrd="2" destOrd="0" parTransId="{147BBD15-2539-480D-AC2F-13E6C699A0B8}" sibTransId="{22BE7A11-64BD-4AA2-800C-10B196C9EA78}"/>
    <dgm:cxn modelId="{1C9C0386-AB63-466F-AB7E-1BBFE9A70F75}" type="presOf" srcId="{2AA921D5-8095-44EA-A73C-5189644EFBEA}" destId="{9FE89F26-4342-4A22-8F4A-BE99CA4D4664}" srcOrd="0" destOrd="0" presId="urn:microsoft.com/office/officeart/2005/8/layout/chevron2"/>
    <dgm:cxn modelId="{E8071DC7-373C-424A-A0BD-919936B015ED}" type="presParOf" srcId="{9FE89F26-4342-4A22-8F4A-BE99CA4D4664}" destId="{7BF1CB65-3F80-4F52-9079-188DB7DA4701}" srcOrd="0" destOrd="0" presId="urn:microsoft.com/office/officeart/2005/8/layout/chevron2"/>
    <dgm:cxn modelId="{580E448D-0DD0-49D6-A729-D99EA19C21B4}" type="presParOf" srcId="{7BF1CB65-3F80-4F52-9079-188DB7DA4701}" destId="{6BBEC962-03DF-445B-9D49-0958D0B8B865}" srcOrd="0" destOrd="0" presId="urn:microsoft.com/office/officeart/2005/8/layout/chevron2"/>
    <dgm:cxn modelId="{278551B9-1B15-45BA-9E0C-DBE705C6724F}" type="presParOf" srcId="{7BF1CB65-3F80-4F52-9079-188DB7DA4701}" destId="{F9146146-F25A-486D-8615-3CCBD8E5E8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A921D5-8095-44EA-A73C-5189644EFBE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F8A19A-95D2-4B84-BE5C-EAD53B93008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Здание №10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Севанская улица, дом 13/2</a:t>
          </a:r>
        </a:p>
      </dgm:t>
    </dgm:pt>
    <dgm:pt modelId="{C984628D-485A-4F23-91CE-0D1242C222AA}" type="parTrans" cxnId="{5B3DFA9D-CC9E-4213-9695-EE056E3E4549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41B7A-21EC-4A60-9701-FC2621907323}" type="sibTrans" cxnId="{5B3DFA9D-CC9E-4213-9695-EE056E3E4549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849BA-0DB6-41BC-8ACD-5E336173E508}">
      <dgm:prSet phldrT="[Текст]"/>
      <dgm:spPr/>
      <dgm:t>
        <a:bodyPr/>
        <a:lstStyle/>
        <a:p>
          <a:endParaRPr lang="ru-RU" sz="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58622-1464-426D-8967-004E6F603E71}" type="parTrans" cxnId="{9C7F4062-212E-456C-BBAE-B377EE92114F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336FE-87C6-44DD-BD9B-D321130B5EB2}" type="sibTrans" cxnId="{9C7F4062-212E-456C-BBAE-B377EE92114F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31CF5-A572-4B1C-82A5-AC1FE787E959}">
      <dgm:prSet custT="1"/>
      <dgm:spPr/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Ответственный администратор по зданию №10:</a:t>
          </a:r>
          <a:endParaRPr lang="ru-RU" sz="18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D24C9-A0C1-4B51-92DF-1A71584766E1}" type="parTrans" cxnId="{007B432D-2D8D-4376-B907-E8D611727E30}">
      <dgm:prSet/>
      <dgm:spPr/>
      <dgm:t>
        <a:bodyPr/>
        <a:lstStyle/>
        <a:p>
          <a:endParaRPr lang="ru-RU"/>
        </a:p>
      </dgm:t>
    </dgm:pt>
    <dgm:pt modelId="{62D24A1B-F64B-447B-AA31-9EEBA908D117}" type="sibTrans" cxnId="{007B432D-2D8D-4376-B907-E8D611727E30}">
      <dgm:prSet/>
      <dgm:spPr/>
      <dgm:t>
        <a:bodyPr/>
        <a:lstStyle/>
        <a:p>
          <a:endParaRPr lang="ru-RU"/>
        </a:p>
      </dgm:t>
    </dgm:pt>
    <dgm:pt modelId="{0921E248-C987-4BBF-96AC-71E2940D0E39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Юдина Елена Викторовна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7BBD15-2539-480D-AC2F-13E6C699A0B8}" type="parTrans" cxnId="{249F2AEE-E3FA-4867-B885-1AD240AE357B}">
      <dgm:prSet/>
      <dgm:spPr/>
      <dgm:t>
        <a:bodyPr/>
        <a:lstStyle/>
        <a:p>
          <a:endParaRPr lang="ru-RU"/>
        </a:p>
      </dgm:t>
    </dgm:pt>
    <dgm:pt modelId="{22BE7A11-64BD-4AA2-800C-10B196C9EA78}" type="sibTrans" cxnId="{249F2AEE-E3FA-4867-B885-1AD240AE357B}">
      <dgm:prSet/>
      <dgm:spPr/>
      <dgm:t>
        <a:bodyPr/>
        <a:lstStyle/>
        <a:p>
          <a:endParaRPr lang="ru-RU"/>
        </a:p>
      </dgm:t>
    </dgm:pt>
    <dgm:pt modelId="{96CF72DB-41D9-45CC-ACE2-6EC0AF4BCB20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Телефон: + 7(495) 325-28-66;  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9C437-B41E-41E0-91EE-C198D98D93B0}" type="parTrans" cxnId="{8BFC97DF-F2CE-4983-909F-854283E6E938}">
      <dgm:prSet/>
      <dgm:spPr/>
      <dgm:t>
        <a:bodyPr/>
        <a:lstStyle/>
        <a:p>
          <a:endParaRPr lang="ru-RU"/>
        </a:p>
      </dgm:t>
    </dgm:pt>
    <dgm:pt modelId="{C22E6A6C-A26F-4D92-87AD-831FCAF36819}" type="sibTrans" cxnId="{8BFC97DF-F2CE-4983-909F-854283E6E938}">
      <dgm:prSet/>
      <dgm:spPr/>
      <dgm:t>
        <a:bodyPr/>
        <a:lstStyle/>
        <a:p>
          <a:endParaRPr lang="ru-RU"/>
        </a:p>
      </dgm:t>
    </dgm:pt>
    <dgm:pt modelId="{9FE89F26-4342-4A22-8F4A-BE99CA4D4664}" type="pres">
      <dgm:prSet presAssocID="{2AA921D5-8095-44EA-A73C-5189644EFB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1CB65-3F80-4F52-9079-188DB7DA4701}" type="pres">
      <dgm:prSet presAssocID="{FFF8A19A-95D2-4B84-BE5C-EAD53B93008C}" presName="composite" presStyleCnt="0"/>
      <dgm:spPr/>
    </dgm:pt>
    <dgm:pt modelId="{6BBEC962-03DF-445B-9D49-0958D0B8B865}" type="pres">
      <dgm:prSet presAssocID="{FFF8A19A-95D2-4B84-BE5C-EAD53B93008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46146-F25A-486D-8615-3CCBD8E5E897}" type="pres">
      <dgm:prSet presAssocID="{FFF8A19A-95D2-4B84-BE5C-EAD53B93008C}" presName="descendantText" presStyleLbl="alignAcc1" presStyleIdx="0" presStyleCnt="1" custScaleY="100000" custLinFactNeighborX="374" custLinFactNeighborY="-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7B432D-2D8D-4376-B907-E8D611727E30}" srcId="{FFF8A19A-95D2-4B84-BE5C-EAD53B93008C}" destId="{C5F31CF5-A572-4B1C-82A5-AC1FE787E959}" srcOrd="1" destOrd="0" parTransId="{976D24C9-A0C1-4B51-92DF-1A71584766E1}" sibTransId="{62D24A1B-F64B-447B-AA31-9EEBA908D117}"/>
    <dgm:cxn modelId="{798D3F8E-5316-4050-8301-E458175ECF86}" type="presOf" srcId="{96CF72DB-41D9-45CC-ACE2-6EC0AF4BCB20}" destId="{F9146146-F25A-486D-8615-3CCBD8E5E897}" srcOrd="0" destOrd="3" presId="urn:microsoft.com/office/officeart/2005/8/layout/chevron2"/>
    <dgm:cxn modelId="{3E16B277-7E3E-4ECB-A5D2-192AF2520F95}" type="presOf" srcId="{C5F31CF5-A572-4B1C-82A5-AC1FE787E959}" destId="{F9146146-F25A-486D-8615-3CCBD8E5E897}" srcOrd="0" destOrd="1" presId="urn:microsoft.com/office/officeart/2005/8/layout/chevron2"/>
    <dgm:cxn modelId="{9C7F4062-212E-456C-BBAE-B377EE92114F}" srcId="{FFF8A19A-95D2-4B84-BE5C-EAD53B93008C}" destId="{532849BA-0DB6-41BC-8ACD-5E336173E508}" srcOrd="0" destOrd="0" parTransId="{1C658622-1464-426D-8967-004E6F603E71}" sibTransId="{D36336FE-87C6-44DD-BD9B-D321130B5EB2}"/>
    <dgm:cxn modelId="{5B3DFA9D-CC9E-4213-9695-EE056E3E4549}" srcId="{2AA921D5-8095-44EA-A73C-5189644EFBEA}" destId="{FFF8A19A-95D2-4B84-BE5C-EAD53B93008C}" srcOrd="0" destOrd="0" parTransId="{C984628D-485A-4F23-91CE-0D1242C222AA}" sibTransId="{9F041B7A-21EC-4A60-9701-FC2621907323}"/>
    <dgm:cxn modelId="{DC32F269-0CB6-4D5A-AD5D-3F9B46C78332}" type="presOf" srcId="{0921E248-C987-4BBF-96AC-71E2940D0E39}" destId="{F9146146-F25A-486D-8615-3CCBD8E5E897}" srcOrd="0" destOrd="2" presId="urn:microsoft.com/office/officeart/2005/8/layout/chevron2"/>
    <dgm:cxn modelId="{7E704491-5ADB-4774-83DD-1BB794715EE7}" type="presOf" srcId="{FFF8A19A-95D2-4B84-BE5C-EAD53B93008C}" destId="{6BBEC962-03DF-445B-9D49-0958D0B8B865}" srcOrd="0" destOrd="0" presId="urn:microsoft.com/office/officeart/2005/8/layout/chevron2"/>
    <dgm:cxn modelId="{4B1B0307-CCC9-47BA-87D6-ACD921872871}" type="presOf" srcId="{2AA921D5-8095-44EA-A73C-5189644EFBEA}" destId="{9FE89F26-4342-4A22-8F4A-BE99CA4D4664}" srcOrd="0" destOrd="0" presId="urn:microsoft.com/office/officeart/2005/8/layout/chevron2"/>
    <dgm:cxn modelId="{8BFC97DF-F2CE-4983-909F-854283E6E938}" srcId="{FFF8A19A-95D2-4B84-BE5C-EAD53B93008C}" destId="{96CF72DB-41D9-45CC-ACE2-6EC0AF4BCB20}" srcOrd="3" destOrd="0" parTransId="{D6D9C437-B41E-41E0-91EE-C198D98D93B0}" sibTransId="{C22E6A6C-A26F-4D92-87AD-831FCAF36819}"/>
    <dgm:cxn modelId="{249F2AEE-E3FA-4867-B885-1AD240AE357B}" srcId="{FFF8A19A-95D2-4B84-BE5C-EAD53B93008C}" destId="{0921E248-C987-4BBF-96AC-71E2940D0E39}" srcOrd="2" destOrd="0" parTransId="{147BBD15-2539-480D-AC2F-13E6C699A0B8}" sibTransId="{22BE7A11-64BD-4AA2-800C-10B196C9EA78}"/>
    <dgm:cxn modelId="{4A07255D-CA6B-4684-AA25-3C34B498ADFE}" type="presOf" srcId="{532849BA-0DB6-41BC-8ACD-5E336173E508}" destId="{F9146146-F25A-486D-8615-3CCBD8E5E897}" srcOrd="0" destOrd="0" presId="urn:microsoft.com/office/officeart/2005/8/layout/chevron2"/>
    <dgm:cxn modelId="{1B532ABE-41C3-45A9-ADE7-B514447FAFE1}" type="presParOf" srcId="{9FE89F26-4342-4A22-8F4A-BE99CA4D4664}" destId="{7BF1CB65-3F80-4F52-9079-188DB7DA4701}" srcOrd="0" destOrd="0" presId="urn:microsoft.com/office/officeart/2005/8/layout/chevron2"/>
    <dgm:cxn modelId="{C43A79D2-D3D0-4161-8736-5DC65142069C}" type="presParOf" srcId="{7BF1CB65-3F80-4F52-9079-188DB7DA4701}" destId="{6BBEC962-03DF-445B-9D49-0958D0B8B865}" srcOrd="0" destOrd="0" presId="urn:microsoft.com/office/officeart/2005/8/layout/chevron2"/>
    <dgm:cxn modelId="{EAAF3B60-5530-4865-A324-B5CE50B53A20}" type="presParOf" srcId="{7BF1CB65-3F80-4F52-9079-188DB7DA4701}" destId="{F9146146-F25A-486D-8615-3CCBD8E5E8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A921D5-8095-44EA-A73C-5189644EFBE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F8A19A-95D2-4B84-BE5C-EAD53B93008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Здание №15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Севанская улица, дом 6</a:t>
          </a:r>
        </a:p>
      </dgm:t>
    </dgm:pt>
    <dgm:pt modelId="{C984628D-485A-4F23-91CE-0D1242C222AA}" type="parTrans" cxnId="{5B3DFA9D-CC9E-4213-9695-EE056E3E4549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41B7A-21EC-4A60-9701-FC2621907323}" type="sibTrans" cxnId="{5B3DFA9D-CC9E-4213-9695-EE056E3E4549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849BA-0DB6-41BC-8ACD-5E336173E508}">
      <dgm:prSet phldrT="[Текст]"/>
      <dgm:spPr/>
      <dgm:t>
        <a:bodyPr/>
        <a:lstStyle/>
        <a:p>
          <a:endParaRPr lang="ru-RU" sz="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58622-1464-426D-8967-004E6F603E71}" type="parTrans" cxnId="{9C7F4062-212E-456C-BBAE-B377EE92114F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336FE-87C6-44DD-BD9B-D321130B5EB2}" type="sibTrans" cxnId="{9C7F4062-212E-456C-BBAE-B377EE92114F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31CF5-A572-4B1C-82A5-AC1FE787E959}">
      <dgm:prSet custT="1"/>
      <dgm:spPr/>
      <dgm:t>
        <a:bodyPr/>
        <a:lstStyle/>
        <a:p>
          <a:r>
            <a:rPr lang="ru-RU" sz="18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Ответственный администратор по зданию №15:</a:t>
          </a:r>
          <a:endParaRPr lang="ru-RU" sz="18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D24C9-A0C1-4B51-92DF-1A71584766E1}" type="parTrans" cxnId="{007B432D-2D8D-4376-B907-E8D611727E30}">
      <dgm:prSet/>
      <dgm:spPr/>
      <dgm:t>
        <a:bodyPr/>
        <a:lstStyle/>
        <a:p>
          <a:endParaRPr lang="ru-RU"/>
        </a:p>
      </dgm:t>
    </dgm:pt>
    <dgm:pt modelId="{62D24A1B-F64B-447B-AA31-9EEBA908D117}" type="sibTrans" cxnId="{007B432D-2D8D-4376-B907-E8D611727E30}">
      <dgm:prSet/>
      <dgm:spPr/>
      <dgm:t>
        <a:bodyPr/>
        <a:lstStyle/>
        <a:p>
          <a:endParaRPr lang="ru-RU"/>
        </a:p>
      </dgm:t>
    </dgm:pt>
    <dgm:pt modelId="{0921E248-C987-4BBF-96AC-71E2940D0E39}">
      <dgm:prSet custT="1"/>
      <dgm:spPr/>
      <dgm:t>
        <a:bodyPr/>
        <a:lstStyle/>
        <a:p>
          <a:r>
            <a:rPr lang="ru-RU" sz="1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Шихирева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Анна Борисовна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7BBD15-2539-480D-AC2F-13E6C699A0B8}" type="parTrans" cxnId="{249F2AEE-E3FA-4867-B885-1AD240AE357B}">
      <dgm:prSet/>
      <dgm:spPr/>
      <dgm:t>
        <a:bodyPr/>
        <a:lstStyle/>
        <a:p>
          <a:endParaRPr lang="ru-RU"/>
        </a:p>
      </dgm:t>
    </dgm:pt>
    <dgm:pt modelId="{22BE7A11-64BD-4AA2-800C-10B196C9EA78}" type="sibTrans" cxnId="{249F2AEE-E3FA-4867-B885-1AD240AE357B}">
      <dgm:prSet/>
      <dgm:spPr/>
      <dgm:t>
        <a:bodyPr/>
        <a:lstStyle/>
        <a:p>
          <a:endParaRPr lang="ru-RU"/>
        </a:p>
      </dgm:t>
    </dgm:pt>
    <dgm:pt modelId="{96CF72DB-41D9-45CC-ACE2-6EC0AF4BCB20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Телефон: + 7(495) 322-07-83;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9C437-B41E-41E0-91EE-C198D98D93B0}" type="parTrans" cxnId="{8BFC97DF-F2CE-4983-909F-854283E6E938}">
      <dgm:prSet/>
      <dgm:spPr/>
      <dgm:t>
        <a:bodyPr/>
        <a:lstStyle/>
        <a:p>
          <a:endParaRPr lang="ru-RU"/>
        </a:p>
      </dgm:t>
    </dgm:pt>
    <dgm:pt modelId="{C22E6A6C-A26F-4D92-87AD-831FCAF36819}" type="sibTrans" cxnId="{8BFC97DF-F2CE-4983-909F-854283E6E938}">
      <dgm:prSet/>
      <dgm:spPr/>
      <dgm:t>
        <a:bodyPr/>
        <a:lstStyle/>
        <a:p>
          <a:endParaRPr lang="ru-RU"/>
        </a:p>
      </dgm:t>
    </dgm:pt>
    <dgm:pt modelId="{E98391CA-C724-42AF-930A-A736B4DE029E}">
      <dgm:prSet custT="1"/>
      <dgm:spPr/>
      <dgm:t>
        <a:bodyPr/>
        <a:lstStyle/>
        <a:p>
          <a:endParaRPr lang="ru-RU" sz="16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DC12D-A1D6-4B36-917C-7D650A0F23D7}" type="parTrans" cxnId="{6F38CC22-6372-42DE-AEB9-6126E05D163E}">
      <dgm:prSet/>
      <dgm:spPr/>
      <dgm:t>
        <a:bodyPr/>
        <a:lstStyle/>
        <a:p>
          <a:endParaRPr lang="ru-RU"/>
        </a:p>
      </dgm:t>
    </dgm:pt>
    <dgm:pt modelId="{DC92EA67-CBAF-4821-BDDF-DE833E2CFBEA}" type="sibTrans" cxnId="{6F38CC22-6372-42DE-AEB9-6126E05D163E}">
      <dgm:prSet/>
      <dgm:spPr/>
      <dgm:t>
        <a:bodyPr/>
        <a:lstStyle/>
        <a:p>
          <a:endParaRPr lang="ru-RU"/>
        </a:p>
      </dgm:t>
    </dgm:pt>
    <dgm:pt modelId="{9FE89F26-4342-4A22-8F4A-BE99CA4D4664}" type="pres">
      <dgm:prSet presAssocID="{2AA921D5-8095-44EA-A73C-5189644EFB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1CB65-3F80-4F52-9079-188DB7DA4701}" type="pres">
      <dgm:prSet presAssocID="{FFF8A19A-95D2-4B84-BE5C-EAD53B93008C}" presName="composite" presStyleCnt="0"/>
      <dgm:spPr/>
    </dgm:pt>
    <dgm:pt modelId="{6BBEC962-03DF-445B-9D49-0958D0B8B865}" type="pres">
      <dgm:prSet presAssocID="{FFF8A19A-95D2-4B84-BE5C-EAD53B93008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46146-F25A-486D-8615-3CCBD8E5E897}" type="pres">
      <dgm:prSet presAssocID="{FFF8A19A-95D2-4B84-BE5C-EAD53B93008C}" presName="descendantText" presStyleLbl="alignAcc1" presStyleIdx="0" presStyleCnt="1" custScaleY="100000" custLinFactNeighborX="-422" custLinFactNeighborY="-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19EE65-E51F-4009-9E76-6D40F13B77E7}" type="presOf" srcId="{532849BA-0DB6-41BC-8ACD-5E336173E508}" destId="{F9146146-F25A-486D-8615-3CCBD8E5E897}" srcOrd="0" destOrd="0" presId="urn:microsoft.com/office/officeart/2005/8/layout/chevron2"/>
    <dgm:cxn modelId="{007B432D-2D8D-4376-B907-E8D611727E30}" srcId="{FFF8A19A-95D2-4B84-BE5C-EAD53B93008C}" destId="{C5F31CF5-A572-4B1C-82A5-AC1FE787E959}" srcOrd="1" destOrd="0" parTransId="{976D24C9-A0C1-4B51-92DF-1A71584766E1}" sibTransId="{62D24A1B-F64B-447B-AA31-9EEBA908D117}"/>
    <dgm:cxn modelId="{522D05C0-577F-4501-AD5C-74AB24B3F236}" type="presOf" srcId="{2AA921D5-8095-44EA-A73C-5189644EFBEA}" destId="{9FE89F26-4342-4A22-8F4A-BE99CA4D4664}" srcOrd="0" destOrd="0" presId="urn:microsoft.com/office/officeart/2005/8/layout/chevron2"/>
    <dgm:cxn modelId="{AA61BE02-9794-41ED-9EFA-DCACB467FF42}" type="presOf" srcId="{C5F31CF5-A572-4B1C-82A5-AC1FE787E959}" destId="{F9146146-F25A-486D-8615-3CCBD8E5E897}" srcOrd="0" destOrd="1" presId="urn:microsoft.com/office/officeart/2005/8/layout/chevron2"/>
    <dgm:cxn modelId="{D1C4F666-1190-460C-8573-9A225B172098}" type="presOf" srcId="{FFF8A19A-95D2-4B84-BE5C-EAD53B93008C}" destId="{6BBEC962-03DF-445B-9D49-0958D0B8B865}" srcOrd="0" destOrd="0" presId="urn:microsoft.com/office/officeart/2005/8/layout/chevron2"/>
    <dgm:cxn modelId="{9C7F4062-212E-456C-BBAE-B377EE92114F}" srcId="{FFF8A19A-95D2-4B84-BE5C-EAD53B93008C}" destId="{532849BA-0DB6-41BC-8ACD-5E336173E508}" srcOrd="0" destOrd="0" parTransId="{1C658622-1464-426D-8967-004E6F603E71}" sibTransId="{D36336FE-87C6-44DD-BD9B-D321130B5EB2}"/>
    <dgm:cxn modelId="{170B235B-7C0B-46B6-852C-C7CB364B95A7}" type="presOf" srcId="{E98391CA-C724-42AF-930A-A736B4DE029E}" destId="{F9146146-F25A-486D-8615-3CCBD8E5E897}" srcOrd="0" destOrd="4" presId="urn:microsoft.com/office/officeart/2005/8/layout/chevron2"/>
    <dgm:cxn modelId="{5B3DFA9D-CC9E-4213-9695-EE056E3E4549}" srcId="{2AA921D5-8095-44EA-A73C-5189644EFBEA}" destId="{FFF8A19A-95D2-4B84-BE5C-EAD53B93008C}" srcOrd="0" destOrd="0" parTransId="{C984628D-485A-4F23-91CE-0D1242C222AA}" sibTransId="{9F041B7A-21EC-4A60-9701-FC2621907323}"/>
    <dgm:cxn modelId="{59B172D5-CC11-41B1-99B5-4941DFD44C2A}" type="presOf" srcId="{0921E248-C987-4BBF-96AC-71E2940D0E39}" destId="{F9146146-F25A-486D-8615-3CCBD8E5E897}" srcOrd="0" destOrd="2" presId="urn:microsoft.com/office/officeart/2005/8/layout/chevron2"/>
    <dgm:cxn modelId="{8BFC97DF-F2CE-4983-909F-854283E6E938}" srcId="{FFF8A19A-95D2-4B84-BE5C-EAD53B93008C}" destId="{96CF72DB-41D9-45CC-ACE2-6EC0AF4BCB20}" srcOrd="3" destOrd="0" parTransId="{D6D9C437-B41E-41E0-91EE-C198D98D93B0}" sibTransId="{C22E6A6C-A26F-4D92-87AD-831FCAF36819}"/>
    <dgm:cxn modelId="{6F38CC22-6372-42DE-AEB9-6126E05D163E}" srcId="{FFF8A19A-95D2-4B84-BE5C-EAD53B93008C}" destId="{E98391CA-C724-42AF-930A-A736B4DE029E}" srcOrd="4" destOrd="0" parTransId="{BA1DC12D-A1D6-4B36-917C-7D650A0F23D7}" sibTransId="{DC92EA67-CBAF-4821-BDDF-DE833E2CFBEA}"/>
    <dgm:cxn modelId="{249F2AEE-E3FA-4867-B885-1AD240AE357B}" srcId="{FFF8A19A-95D2-4B84-BE5C-EAD53B93008C}" destId="{0921E248-C987-4BBF-96AC-71E2940D0E39}" srcOrd="2" destOrd="0" parTransId="{147BBD15-2539-480D-AC2F-13E6C699A0B8}" sibTransId="{22BE7A11-64BD-4AA2-800C-10B196C9EA78}"/>
    <dgm:cxn modelId="{3EE1FAEF-4D9B-4ED1-99C8-7D9DA9FD4FD4}" type="presOf" srcId="{96CF72DB-41D9-45CC-ACE2-6EC0AF4BCB20}" destId="{F9146146-F25A-486D-8615-3CCBD8E5E897}" srcOrd="0" destOrd="3" presId="urn:microsoft.com/office/officeart/2005/8/layout/chevron2"/>
    <dgm:cxn modelId="{57FE8FA9-DFF7-4991-9C6A-A28A1CF08A42}" type="presParOf" srcId="{9FE89F26-4342-4A22-8F4A-BE99CA4D4664}" destId="{7BF1CB65-3F80-4F52-9079-188DB7DA4701}" srcOrd="0" destOrd="0" presId="urn:microsoft.com/office/officeart/2005/8/layout/chevron2"/>
    <dgm:cxn modelId="{25099A9B-AD7D-422B-875A-6A58A5719B0D}" type="presParOf" srcId="{7BF1CB65-3F80-4F52-9079-188DB7DA4701}" destId="{6BBEC962-03DF-445B-9D49-0958D0B8B865}" srcOrd="0" destOrd="0" presId="urn:microsoft.com/office/officeart/2005/8/layout/chevron2"/>
    <dgm:cxn modelId="{FAD79672-8738-47F5-AB0C-4AAD7CAD775F}" type="presParOf" srcId="{7BF1CB65-3F80-4F52-9079-188DB7DA4701}" destId="{F9146146-F25A-486D-8615-3CCBD8E5E8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EC962-03DF-445B-9D49-0958D0B8B865}">
      <dsp:nvSpPr>
        <dsp:cNvPr id="0" name=""/>
        <dsp:cNvSpPr/>
      </dsp:nvSpPr>
      <dsp:spPr>
        <a:xfrm rot="5400000">
          <a:off x="-276204" y="278005"/>
          <a:ext cx="1841361" cy="12889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Здание №3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Ереванская улица, дом 20, корпус 2/2</a:t>
          </a:r>
        </a:p>
      </dsp:txBody>
      <dsp:txXfrm rot="-5400000">
        <a:off x="1" y="646276"/>
        <a:ext cx="1288952" cy="552409"/>
      </dsp:txXfrm>
    </dsp:sp>
    <dsp:sp modelId="{F9146146-F25A-486D-8615-3CCBD8E5E897}">
      <dsp:nvSpPr>
        <dsp:cNvPr id="0" name=""/>
        <dsp:cNvSpPr/>
      </dsp:nvSpPr>
      <dsp:spPr>
        <a:xfrm rot="5400000">
          <a:off x="4137186" y="-2752499"/>
          <a:ext cx="1006055" cy="67025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Ответственный администратор по зданию №3: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Калинова Ольга Игоревна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Телефон:  +7(495)321-98-55; 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88953" y="144846"/>
        <a:ext cx="6653410" cy="907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EC962-03DF-445B-9D49-0958D0B8B865}">
      <dsp:nvSpPr>
        <dsp:cNvPr id="0" name=""/>
        <dsp:cNvSpPr/>
      </dsp:nvSpPr>
      <dsp:spPr>
        <a:xfrm rot="5400000">
          <a:off x="-273784" y="275569"/>
          <a:ext cx="1825229" cy="12776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Здание №5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Ереванская улица, дом 21</a:t>
          </a:r>
        </a:p>
      </dsp:txBody>
      <dsp:txXfrm rot="-5400000">
        <a:off x="1" y="640614"/>
        <a:ext cx="1277660" cy="547569"/>
      </dsp:txXfrm>
    </dsp:sp>
    <dsp:sp modelId="{F9146146-F25A-486D-8615-3CCBD8E5E897}">
      <dsp:nvSpPr>
        <dsp:cNvPr id="0" name=""/>
        <dsp:cNvSpPr/>
      </dsp:nvSpPr>
      <dsp:spPr>
        <a:xfrm rot="5400000">
          <a:off x="3969618" y="-2691957"/>
          <a:ext cx="1187023" cy="65709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Ответственный администратор по зданию №5:</a:t>
          </a:r>
          <a:endParaRPr lang="ru-RU" sz="18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Бадрак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Елена Эдуардовна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Телефон: +7(495) 321-02-92;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77660" y="57947"/>
        <a:ext cx="6512993" cy="1071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EC962-03DF-445B-9D49-0958D0B8B865}">
      <dsp:nvSpPr>
        <dsp:cNvPr id="0" name=""/>
        <dsp:cNvSpPr/>
      </dsp:nvSpPr>
      <dsp:spPr>
        <a:xfrm rot="5400000">
          <a:off x="-273784" y="275569"/>
          <a:ext cx="1825229" cy="12776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Здание №10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Севанская улица, дом 13/2</a:t>
          </a:r>
        </a:p>
      </dsp:txBody>
      <dsp:txXfrm rot="-5400000">
        <a:off x="1" y="640614"/>
        <a:ext cx="1277660" cy="547569"/>
      </dsp:txXfrm>
    </dsp:sp>
    <dsp:sp modelId="{F9146146-F25A-486D-8615-3CCBD8E5E897}">
      <dsp:nvSpPr>
        <dsp:cNvPr id="0" name=""/>
        <dsp:cNvSpPr/>
      </dsp:nvSpPr>
      <dsp:spPr>
        <a:xfrm rot="5400000">
          <a:off x="3969618" y="-2691957"/>
          <a:ext cx="1187023" cy="65709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Ответственный администратор по зданию №10:</a:t>
          </a:r>
          <a:endParaRPr lang="ru-RU" sz="18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Юдина Елена Викторовна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Телефон: + 7(495) 325-28-66;   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77660" y="57947"/>
        <a:ext cx="6512993" cy="1071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EC962-03DF-445B-9D49-0958D0B8B865}">
      <dsp:nvSpPr>
        <dsp:cNvPr id="0" name=""/>
        <dsp:cNvSpPr/>
      </dsp:nvSpPr>
      <dsp:spPr>
        <a:xfrm rot="5400000">
          <a:off x="-250969" y="252605"/>
          <a:ext cx="1673127" cy="11711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Здание №15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Севанская улица, дом 6</a:t>
          </a:r>
        </a:p>
      </dsp:txBody>
      <dsp:txXfrm rot="-5400000">
        <a:off x="1" y="587231"/>
        <a:ext cx="1171189" cy="501938"/>
      </dsp:txXfrm>
    </dsp:sp>
    <dsp:sp modelId="{F9146146-F25A-486D-8615-3CCBD8E5E897}">
      <dsp:nvSpPr>
        <dsp:cNvPr id="0" name=""/>
        <dsp:cNvSpPr/>
      </dsp:nvSpPr>
      <dsp:spPr>
        <a:xfrm rot="5400000">
          <a:off x="3998038" y="-2855537"/>
          <a:ext cx="1088104" cy="6799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Ответственный администратор по зданию №15:</a:t>
          </a:r>
          <a:endParaRPr lang="ru-RU" sz="18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Шихирева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Анна Борисовна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Телефон: + 7(495) 322-07-83;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42497" y="53121"/>
        <a:ext cx="6746071" cy="981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233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19C6777-8B81-B540-AB51-1B25D5019A19}" type="datetimeFigureOut">
              <a:rPr lang="ru-RU" altLang="ru-RU"/>
              <a:pPr>
                <a:defRPr/>
              </a:pPr>
              <a:t>30.11.2019</a:t>
            </a:fld>
            <a:endParaRPr lang="ru-RU" altLang="ru-RU"/>
          </a:p>
        </p:txBody>
      </p:sp>
      <p:sp>
        <p:nvSpPr>
          <p:cNvPr id="142340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234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A21140-1904-6D45-A6A6-5F41588B91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847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37040FC-CBED-6643-9BF9-7AA3280572F1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41D57E-5493-E645-AE2E-7AFF888721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27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72862-D1DA-8E45-8165-1D56350B53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121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1D155-15C9-AD42-B2D3-CC278ECA67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37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49AC4-C701-B54D-813D-C4165DA838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9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CCA18-264E-BF42-8145-BA7132858E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33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CF94C-1EB2-CD45-AECB-0CBFEEC05C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51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7476D-95B8-D440-A6B5-2433453261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44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DB88F-3401-3A4F-8278-AFED2FAB1F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83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29C4F-50E5-0F42-9745-73E71B08F7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66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930A5-CF4B-5641-B806-32A68E50DD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893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4B845-DA83-2D42-AB4D-FAEEC94175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789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6ACFB-5B5A-3E40-8C7B-EF8C84B2CF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93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3752E26-C5C5-7F40-AC72-4201C6DD7F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4" r:id="rId1"/>
    <p:sldLayoutId id="2147485125" r:id="rId2"/>
    <p:sldLayoutId id="2147485126" r:id="rId3"/>
    <p:sldLayoutId id="2147485127" r:id="rId4"/>
    <p:sldLayoutId id="2147485128" r:id="rId5"/>
    <p:sldLayoutId id="2147485129" r:id="rId6"/>
    <p:sldLayoutId id="2147485130" r:id="rId7"/>
    <p:sldLayoutId id="2147485131" r:id="rId8"/>
    <p:sldLayoutId id="2147485132" r:id="rId9"/>
    <p:sldLayoutId id="2147485133" r:id="rId10"/>
    <p:sldLayoutId id="2147485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20" Type="http://schemas.openxmlformats.org/officeDocument/2006/relationships/diagramColors" Target="../diagrams/colors4.xml"/><Relationship Id="rId21" Type="http://schemas.microsoft.com/office/2007/relationships/diagramDrawing" Target="../diagrams/drawing4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7" Type="http://schemas.openxmlformats.org/officeDocument/2006/relationships/diagramData" Target="../diagrams/data4.xml"/><Relationship Id="rId18" Type="http://schemas.openxmlformats.org/officeDocument/2006/relationships/diagramLayout" Target="../diagrams/layout4.xml"/><Relationship Id="rId19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069263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altLang="ru-RU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День открытых дверей</a:t>
            </a:r>
            <a:endParaRPr lang="ru-RU" altLang="ru-RU" b="1"/>
          </a:p>
        </p:txBody>
      </p:sp>
      <p:pic>
        <p:nvPicPr>
          <p:cNvPr id="3075" name="Picture 6" descr="https://img.clipartxtras.com/0b0c73e3971164a0a9161bb5fd3d30e1_family-clipart-grandparents-image-information-grandparents-family-clipart_1300-10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" b="10390"/>
          <a:stretch>
            <a:fillRect/>
          </a:stretch>
        </p:blipFill>
        <p:spPr bwMode="auto">
          <a:xfrm>
            <a:off x="2895600" y="4056063"/>
            <a:ext cx="2519363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143000" y="2592388"/>
            <a:ext cx="697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для родителей будущих первоклассников</a:t>
            </a:r>
            <a:endParaRPr lang="ru-RU" altLang="ru-RU" sz="2800">
              <a:latin typeface="Times New Roman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Департамент образования города Москвы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Государственное бюджетное общеобразовательное учреждение города Москвы "Школа № 1466 имени Надежды Рушевой</a:t>
            </a:r>
            <a:r>
              <a:rPr lang="ru-RU" altLang="ru-RU" sz="200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"</a:t>
            </a:r>
          </a:p>
          <a:p>
            <a:pPr marL="0" indent="0"/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170238"/>
            <a:ext cx="4100513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ru-RU" altLang="ru-RU" sz="4400" b="1">
                <a:solidFill>
                  <a:srgbClr val="FF0000"/>
                </a:solidFill>
                <a:ea typeface="Times New Roman" charset="0"/>
                <a:cs typeface="Times New Roman" charset="0"/>
              </a:rPr>
              <a:t>30.11.2019 года</a:t>
            </a:r>
          </a:p>
        </p:txBody>
      </p:sp>
      <p:sp>
        <p:nvSpPr>
          <p:cNvPr id="3079" name="Прямоугольник 7"/>
          <p:cNvSpPr>
            <a:spLocks noChangeArrowheads="1"/>
          </p:cNvSpPr>
          <p:nvPr/>
        </p:nvSpPr>
        <p:spPr bwMode="auto">
          <a:xfrm>
            <a:off x="2362200" y="6040438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ул. Ереванская, д. 20, корп. 2, стр. 2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(здание № 3, начальная школа) </a:t>
            </a:r>
          </a:p>
        </p:txBody>
      </p:sp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771525"/>
            <a:ext cx="1687513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/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8610600" cy="1371600"/>
          </a:xfrm>
        </p:spPr>
        <p:txBody>
          <a:bodyPr>
            <a:normAutofit fontScale="90000"/>
          </a:bodyPr>
          <a:lstStyle/>
          <a:p>
            <a:pPr marL="319088" indent="-319088" algn="l" eaLnBrk="1" hangingPunct="1">
              <a:buClr>
                <a:srgbClr val="E46C0A"/>
              </a:buClr>
            </a:pPr>
            <a:r>
              <a:rPr lang="ru-RU" altLang="ru-RU" sz="3600" b="1">
                <a:solidFill>
                  <a:srgbClr val="C00000"/>
                </a:solidFill>
              </a:rPr>
              <a:t>Ввод данных о ребенке</a:t>
            </a:r>
            <a:br>
              <a:rPr lang="ru-RU" altLang="ru-RU" sz="3600" b="1">
                <a:solidFill>
                  <a:srgbClr val="C00000"/>
                </a:solidFill>
              </a:rPr>
            </a:br>
            <a:r>
              <a:rPr lang="en-US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*</a:t>
            </a:r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 Выбор образовательного учреждения</a:t>
            </a:r>
            <a:b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</a:br>
            <a:r>
              <a:rPr lang="en-US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*</a:t>
            </a:r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 Ввод данных о заявителе</a:t>
            </a:r>
            <a:b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</a:br>
            <a:r>
              <a:rPr lang="en-US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*</a:t>
            </a:r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 Проверка правильности заявления</a:t>
            </a:r>
            <a:b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</a:br>
            <a:r>
              <a:rPr lang="en-US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*</a:t>
            </a:r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 Нажатие кнопки «Подать заявление»</a:t>
            </a:r>
            <a:endParaRPr lang="en-US" altLang="ru-RU" sz="3200" b="1">
              <a:solidFill>
                <a:srgbClr val="002060"/>
              </a:solidFill>
              <a:ea typeface="Arial" charset="0"/>
              <a:cs typeface="Arial" charset="0"/>
            </a:endParaRPr>
          </a:p>
        </p:txBody>
      </p:sp>
      <p:pic>
        <p:nvPicPr>
          <p:cNvPr id="84995" name="Picture 5" descr="F:\5здание\DSC_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09863"/>
            <a:ext cx="6100763" cy="405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рямоугольник 1"/>
          <p:cNvSpPr>
            <a:spLocks noChangeArrowheads="1"/>
          </p:cNvSpPr>
          <p:nvPr/>
        </p:nvSpPr>
        <p:spPr bwMode="auto">
          <a:xfrm>
            <a:off x="304800" y="990600"/>
            <a:ext cx="8382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002060"/>
                </a:solidFill>
                <a:latin typeface="Times New Roman" charset="0"/>
              </a:rPr>
              <a:t>Документы: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2060"/>
                </a:solidFill>
                <a:latin typeface="Times New Roman" charset="0"/>
              </a:rPr>
              <a:t>- паспорт;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2060"/>
                </a:solidFill>
                <a:latin typeface="Times New Roman" charset="0"/>
              </a:rPr>
              <a:t>- письменное заявление о приеме ребенка в первый класс;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2060"/>
                </a:solidFill>
                <a:latin typeface="Times New Roman" charset="0"/>
              </a:rPr>
              <a:t>- медицинская карта установленного образца (форма № 026/у) </a:t>
            </a:r>
            <a:r>
              <a:rPr lang="ru-RU" altLang="ru-RU" b="1">
                <a:solidFill>
                  <a:srgbClr val="FF0000"/>
                </a:solidFill>
                <a:latin typeface="Times New Roman" charset="0"/>
              </a:rPr>
              <a:t>май – июль.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2060"/>
                </a:solidFill>
                <a:latin typeface="Times New Roman" charset="0"/>
              </a:rPr>
              <a:t>- оригинал и ксерокопия свидетельства о рождении ребенка;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953735"/>
                </a:solidFill>
                <a:latin typeface="Times New Roman" charset="0"/>
              </a:rPr>
              <a:t>- </a:t>
            </a:r>
            <a:r>
              <a:rPr lang="ru-RU" altLang="ru-RU" b="1">
                <a:solidFill>
                  <a:srgbClr val="FF0000"/>
                </a:solidFill>
                <a:latin typeface="Times New Roman" charset="0"/>
              </a:rPr>
              <a:t>справка о регистрации по адресу (форма ЕИРЦ-6 или форма № 8).</a:t>
            </a:r>
          </a:p>
        </p:txBody>
      </p:sp>
      <p:sp>
        <p:nvSpPr>
          <p:cNvPr id="83971" name="Прямоугольник 2"/>
          <p:cNvSpPr>
            <a:spLocks noChangeArrowheads="1"/>
          </p:cNvSpPr>
          <p:nvPr/>
        </p:nvSpPr>
        <p:spPr bwMode="auto">
          <a:xfrm>
            <a:off x="304800" y="7938"/>
            <a:ext cx="868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u="sng">
                <a:solidFill>
                  <a:srgbClr val="FF0000"/>
                </a:solidFill>
                <a:latin typeface="Arial Black" charset="0"/>
              </a:rPr>
              <a:t>2</a:t>
            </a:r>
            <a:r>
              <a:rPr lang="en-US" altLang="ru-RU" sz="4800" b="1" u="sng">
                <a:solidFill>
                  <a:srgbClr val="FF0000"/>
                </a:solidFill>
                <a:latin typeface="Arial Black" charset="0"/>
              </a:rPr>
              <a:t> </a:t>
            </a:r>
            <a:r>
              <a:rPr lang="ru-RU" altLang="ru-RU" sz="4800" b="1" u="sng">
                <a:solidFill>
                  <a:srgbClr val="FF0000"/>
                </a:solidFill>
                <a:latin typeface="Arial Black" charset="0"/>
              </a:rPr>
              <a:t>шаг очная встреча</a:t>
            </a:r>
            <a:endParaRPr lang="ru-RU" altLang="ru-RU" sz="4800">
              <a:solidFill>
                <a:srgbClr val="FF0000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\\192.168.253.2\Lan\Гусева Е.Г\IMG_1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338"/>
            <a:ext cx="91440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рямоугольник 1"/>
          <p:cNvSpPr>
            <a:spLocks noChangeArrowheads="1"/>
          </p:cNvSpPr>
          <p:nvPr/>
        </p:nvSpPr>
        <p:spPr bwMode="auto">
          <a:xfrm>
            <a:off x="457200" y="9525"/>
            <a:ext cx="7924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Arial Black" charset="0"/>
              </a:rPr>
              <a:t>Медицинская карта установленного образца (</a:t>
            </a:r>
            <a:r>
              <a:rPr lang="ru-RU" altLang="ru-RU" sz="3600" b="1">
                <a:solidFill>
                  <a:srgbClr val="953735"/>
                </a:solidFill>
                <a:latin typeface="Arial Black" charset="0"/>
              </a:rPr>
              <a:t>форма № 026/у</a:t>
            </a:r>
            <a:r>
              <a:rPr lang="ru-RU" altLang="ru-RU" sz="3600" b="1">
                <a:solidFill>
                  <a:srgbClr val="002060"/>
                </a:solidFill>
                <a:latin typeface="Arial Black" charset="0"/>
              </a:rPr>
              <a:t>)</a:t>
            </a:r>
            <a:endParaRPr lang="ru-RU" altLang="ru-RU" sz="3600">
              <a:latin typeface="Arial Black" charset="0"/>
            </a:endParaRPr>
          </a:p>
        </p:txBody>
      </p:sp>
      <p:pic>
        <p:nvPicPr>
          <p:cNvPr id="86019" name="Picture 4" descr="C:\Users\Елена Гусева\Desktop\0_1354e7_6471ed24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11313"/>
            <a:ext cx="35814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1"/>
          <p:cNvSpPr>
            <a:spLocks noChangeArrowheads="1"/>
          </p:cNvSpPr>
          <p:nvPr/>
        </p:nvSpPr>
        <p:spPr bwMode="auto">
          <a:xfrm>
            <a:off x="152400" y="2057400"/>
            <a:ext cx="883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6400">
                <a:solidFill>
                  <a:srgbClr val="002060"/>
                </a:solidFill>
                <a:latin typeface="Times New Roman" charset="0"/>
              </a:rPr>
              <a:t>http://sch1466u.mskobr.ru</a:t>
            </a:r>
            <a:endParaRPr lang="ru-RU" altLang="ru-RU" sz="6400">
              <a:solidFill>
                <a:srgbClr val="002060"/>
              </a:solidFill>
              <a:latin typeface="Times New Roman" charset="0"/>
            </a:endParaRPr>
          </a:p>
        </p:txBody>
      </p:sp>
      <p:sp>
        <p:nvSpPr>
          <p:cNvPr id="93187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920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2060"/>
                </a:solidFill>
                <a:latin typeface="Times New Roman" charset="0"/>
              </a:rPr>
              <a:t>Сайт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2060"/>
                </a:solidFill>
                <a:latin typeface="Times New Roman" charset="0"/>
              </a:rPr>
              <a:t>ГБОУ Школы № 1466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2060"/>
                </a:solidFill>
                <a:latin typeface="Times New Roman" charset="0"/>
              </a:rPr>
              <a:t>имени Надежды Рушевой</a:t>
            </a:r>
          </a:p>
        </p:txBody>
      </p:sp>
      <p:pic>
        <p:nvPicPr>
          <p:cNvPr id="870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8250" r="52487" b="4092"/>
          <a:stretch>
            <a:fillRect/>
          </a:stretch>
        </p:blipFill>
        <p:spPr bwMode="auto">
          <a:xfrm>
            <a:off x="1905000" y="3108325"/>
            <a:ext cx="53340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58738"/>
            <a:ext cx="8839200" cy="1076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002060"/>
                </a:solidFill>
                <a:ea typeface="Times New Roman" charset="0"/>
                <a:cs typeface="Times New Roman" charset="0"/>
              </a:rPr>
              <a:t>Начальное общее образование </a:t>
            </a:r>
          </a:p>
          <a:p>
            <a:pPr algn="ctr"/>
            <a:r>
              <a:rPr lang="ru-RU" altLang="ru-RU" sz="3200" b="1">
                <a:solidFill>
                  <a:srgbClr val="002060"/>
                </a:solidFill>
                <a:ea typeface="Times New Roman" charset="0"/>
                <a:cs typeface="Times New Roman" charset="0"/>
              </a:rPr>
              <a:t>1-4 классы </a:t>
            </a:r>
          </a:p>
        </p:txBody>
      </p:sp>
      <p:sp>
        <p:nvSpPr>
          <p:cNvPr id="5" name="Рамка 4"/>
          <p:cNvSpPr/>
          <p:nvPr/>
        </p:nvSpPr>
        <p:spPr>
          <a:xfrm>
            <a:off x="-28575" y="-30163"/>
            <a:ext cx="9144000" cy="6858001"/>
          </a:xfrm>
          <a:prstGeom prst="frame">
            <a:avLst>
              <a:gd name="adj1" fmla="val 1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7991475" cy="18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2"/>
          <p:cNvGraphicFramePr>
            <a:graphicFrameLocks/>
          </p:cNvGraphicFramePr>
          <p:nvPr/>
        </p:nvGraphicFramePr>
        <p:xfrm>
          <a:off x="152400" y="2362200"/>
          <a:ext cx="7848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Объект 2"/>
          <p:cNvGraphicFramePr>
            <a:graphicFrameLocks/>
          </p:cNvGraphicFramePr>
          <p:nvPr/>
        </p:nvGraphicFramePr>
        <p:xfrm>
          <a:off x="152400" y="3733800"/>
          <a:ext cx="7848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Объект 2"/>
          <p:cNvGraphicFramePr>
            <a:graphicFrameLocks/>
          </p:cNvGraphicFramePr>
          <p:nvPr/>
        </p:nvGraphicFramePr>
        <p:xfrm>
          <a:off x="183022" y="5151438"/>
          <a:ext cx="7970378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-28575" y="-30163"/>
            <a:ext cx="9144000" cy="6858001"/>
          </a:xfrm>
          <a:prstGeom prst="frame">
            <a:avLst>
              <a:gd name="adj1" fmla="val 1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011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7950" y="115888"/>
            <a:ext cx="8856663" cy="158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alt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50" y="117475"/>
            <a:ext cx="8856663" cy="14462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002060"/>
                </a:solidFill>
                <a:ea typeface="Times New Roman" charset="0"/>
                <a:cs typeface="Times New Roman" charset="0"/>
              </a:rPr>
              <a:t>Уважаемые родители и  будущие первоклассники!</a:t>
            </a:r>
          </a:p>
        </p:txBody>
      </p:sp>
      <p:sp>
        <p:nvSpPr>
          <p:cNvPr id="90118" name="Прямоугольник 8"/>
          <p:cNvSpPr>
            <a:spLocks noChangeArrowheads="1"/>
          </p:cNvSpPr>
          <p:nvPr/>
        </p:nvSpPr>
        <p:spPr bwMode="auto">
          <a:xfrm>
            <a:off x="269875" y="1828800"/>
            <a:ext cx="83518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Мы будем рады видеть Вас в нашей школе!</a:t>
            </a:r>
          </a:p>
        </p:txBody>
      </p:sp>
      <p:pic>
        <p:nvPicPr>
          <p:cNvPr id="90119" name="Picture 6" descr="https://img.clipartxtras.com/0b0c73e3971164a0a9161bb5fd3d30e1_family-clipart-grandparents-image-information-grandparents-family-clipart_1300-10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" b="10390"/>
          <a:stretch>
            <a:fillRect/>
          </a:stretch>
        </p:blipFill>
        <p:spPr bwMode="auto">
          <a:xfrm>
            <a:off x="2133600" y="3543300"/>
            <a:ext cx="42672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eaLnBrk="1" hangingPunct="1"/>
            <a:r>
              <a:rPr lang="ru-RU" altLang="ru-RU" sz="6000" b="1">
                <a:solidFill>
                  <a:srgbClr val="002060"/>
                </a:solidFill>
              </a:rPr>
              <a:t>Критерии </a:t>
            </a:r>
            <a:r>
              <a:rPr lang="ru-RU" altLang="ru-RU" b="1">
                <a:solidFill>
                  <a:srgbClr val="002060"/>
                </a:solidFill>
              </a:rPr>
              <a:t/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готовности ребенка к школе</a:t>
            </a:r>
          </a:p>
        </p:txBody>
      </p:sp>
      <p:sp>
        <p:nvSpPr>
          <p:cNvPr id="74755" name="Прямоугольник 1"/>
          <p:cNvSpPr>
            <a:spLocks noChangeArrowheads="1"/>
          </p:cNvSpPr>
          <p:nvPr/>
        </p:nvSpPr>
        <p:spPr bwMode="auto">
          <a:xfrm>
            <a:off x="304800" y="1752600"/>
            <a:ext cx="876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2060"/>
                </a:solidFill>
                <a:latin typeface="Times New Roman" charset="0"/>
              </a:rPr>
              <a:t>«Быть готовым к школе – не значит уметь читать, писать и считать. Быть готовым к школе – значит быть готовым всему этому научиться» </a:t>
            </a:r>
            <a:endParaRPr lang="ru-RU" altLang="ru-RU" sz="2400">
              <a:solidFill>
                <a:srgbClr val="002060"/>
              </a:solidFill>
              <a:latin typeface="Times New Roman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2060"/>
                </a:solidFill>
                <a:latin typeface="Times New Roman" charset="0"/>
              </a:rPr>
              <a:t>Венгер Л.А.</a:t>
            </a:r>
            <a:endParaRPr lang="ru-RU" altLang="ru-RU" sz="2400">
              <a:solidFill>
                <a:srgbClr val="002060"/>
              </a:solidFill>
              <a:latin typeface="Times New Roman" charset="0"/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6" t="18518" r="55074" b="10410"/>
          <a:stretch>
            <a:fillRect/>
          </a:stretch>
        </p:blipFill>
        <p:spPr bwMode="auto">
          <a:xfrm>
            <a:off x="1057275" y="3022600"/>
            <a:ext cx="1762125" cy="3640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4" t="17851" r="55061" b="9953"/>
          <a:stretch>
            <a:fillRect/>
          </a:stretch>
        </p:blipFill>
        <p:spPr bwMode="auto">
          <a:xfrm>
            <a:off x="3035300" y="3022600"/>
            <a:ext cx="1765300" cy="368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 txBox="1">
            <a:spLocks/>
          </p:cNvSpPr>
          <p:nvPr/>
        </p:nvSpPr>
        <p:spPr bwMode="auto">
          <a:xfrm>
            <a:off x="0" y="-19050"/>
            <a:ext cx="9144000" cy="7699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  <a:ea typeface="Times New Roman" charset="0"/>
                <a:cs typeface="Times New Roman" charset="0"/>
              </a:rPr>
              <a:t>Проект ГБОУ школы №904 – </a:t>
            </a:r>
            <a:r>
              <a:rPr lang="ru-RU" altLang="ru-RU" sz="3600" b="1">
                <a:solidFill>
                  <a:schemeClr val="bg1"/>
                </a:solidFill>
                <a:ea typeface="Times New Roman" charset="0"/>
                <a:cs typeface="Times New Roman" charset="0"/>
              </a:rPr>
              <a:t>КЛАСС ЗДОРОВЬЯ</a:t>
            </a:r>
          </a:p>
        </p:txBody>
      </p:sp>
      <p:grpSp>
        <p:nvGrpSpPr>
          <p:cNvPr id="75779" name="Группа 2"/>
          <p:cNvGrpSpPr>
            <a:grpSpLocks/>
          </p:cNvGrpSpPr>
          <p:nvPr/>
        </p:nvGrpSpPr>
        <p:grpSpPr bwMode="auto">
          <a:xfrm>
            <a:off x="117475" y="1141413"/>
            <a:ext cx="8666163" cy="3625850"/>
            <a:chOff x="145595" y="971525"/>
            <a:chExt cx="9554030" cy="3994649"/>
          </a:xfrm>
        </p:grpSpPr>
        <p:sp>
          <p:nvSpPr>
            <p:cNvPr id="67587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145595" y="999509"/>
              <a:ext cx="3619295" cy="3966665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 w="25400" algn="ctr">
              <a:noFill/>
              <a:round/>
              <a:headEnd/>
              <a:tailEnd/>
            </a:ln>
          </p:spPr>
          <p:txBody>
            <a:bodyPr lIns="100794" tIns="50397" rIns="100794" bIns="50397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</a:rPr>
                <a:t>Русский язык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</a:rPr>
                <a:t>Литературное чтение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</a:rPr>
                <a:t>Математика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</a:rPr>
                <a:t>Окружающий мир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</a:rPr>
                <a:t>Технология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</a:rPr>
                <a:t>Физическая культура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</a:rPr>
                <a:t>ИЗО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chemeClr val="bg1"/>
                  </a:solidFill>
                </a:rPr>
                <a:t>Музыка</a:t>
              </a:r>
              <a:endParaRPr lang="ru-RU" altLang="ru-RU" sz="2400">
                <a:solidFill>
                  <a:srgbClr val="FFFFFF"/>
                </a:solidFill>
              </a:endParaRPr>
            </a:p>
          </p:txBody>
        </p:sp>
        <p:sp>
          <p:nvSpPr>
            <p:cNvPr id="67588" name="AutoShape 11"/>
            <p:cNvSpPr>
              <a:spLocks noChangeArrowheads="1"/>
            </p:cNvSpPr>
            <p:nvPr/>
          </p:nvSpPr>
          <p:spPr bwMode="auto">
            <a:xfrm>
              <a:off x="3887400" y="971525"/>
              <a:ext cx="5812225" cy="19640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 u="sng">
                  <a:solidFill>
                    <a:schemeClr val="bg1"/>
                  </a:solidFill>
                </a:rPr>
                <a:t>КОРРЕКЦИОННЫЕ КУРСЫ: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bg1"/>
                  </a:solidFill>
                </a:rPr>
                <a:t>занятия с логопедом 2 часа в неделю;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bg1"/>
                  </a:solidFill>
                </a:rPr>
                <a:t>занятия с дефектологом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bg1"/>
                  </a:solidFill>
                </a:rPr>
                <a:t>(по заключению ЦПМПК) 2 раза в неделю; 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bg1"/>
                  </a:solidFill>
                </a:rPr>
                <a:t> занятия с психологом  2 раза в неделю;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bg1"/>
                  </a:solidFill>
                </a:rPr>
                <a:t>тьютор в классе</a:t>
              </a:r>
              <a:endParaRPr lang="ru-RU" altLang="ru-RU" sz="1800"/>
            </a:p>
          </p:txBody>
        </p:sp>
        <p:sp>
          <p:nvSpPr>
            <p:cNvPr id="67589" name="AutoShape 12"/>
            <p:cNvSpPr>
              <a:spLocks noChangeArrowheads="1"/>
            </p:cNvSpPr>
            <p:nvPr/>
          </p:nvSpPr>
          <p:spPr bwMode="auto">
            <a:xfrm>
              <a:off x="3887400" y="3079034"/>
              <a:ext cx="5812225" cy="916461"/>
            </a:xfrm>
            <a:prstGeom prst="roundRect">
              <a:avLst>
                <a:gd name="adj" fmla="val 16667"/>
              </a:avLst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bg1"/>
                  </a:solidFill>
                </a:rPr>
                <a:t>Дополнительное образование,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bg1"/>
                  </a:solidFill>
                </a:rPr>
                <a:t>Аква аэробика – 3 раза в неделю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bg1"/>
                  </a:solidFill>
                </a:rPr>
                <a:t> внеурочная деятельность</a:t>
              </a:r>
            </a:p>
          </p:txBody>
        </p:sp>
        <p:sp>
          <p:nvSpPr>
            <p:cNvPr id="12304" name="AutoShape 16"/>
            <p:cNvSpPr>
              <a:spLocks noChangeArrowheads="1"/>
            </p:cNvSpPr>
            <p:nvPr/>
          </p:nvSpPr>
          <p:spPr bwMode="auto">
            <a:xfrm>
              <a:off x="3887400" y="4138910"/>
              <a:ext cx="5812225" cy="79928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>
                <a:defRPr kumimoji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b="1">
                  <a:solidFill>
                    <a:schemeClr val="bg1"/>
                  </a:solidFill>
                  <a:latin typeface="Calibri" charset="0"/>
                </a:rPr>
                <a:t>Прогулка на перемене </a:t>
              </a:r>
            </a:p>
            <a:p>
              <a:pPr algn="ctr"/>
              <a:r>
                <a:rPr lang="ru-RU" altLang="ru-RU" b="1">
                  <a:solidFill>
                    <a:schemeClr val="bg1"/>
                  </a:solidFill>
                  <a:latin typeface="Calibri" charset="0"/>
                </a:rPr>
                <a:t>между уроками (по сезону)</a:t>
              </a: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392113" y="5746750"/>
            <a:ext cx="8297862" cy="792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lvl1pPr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002060"/>
                </a:solidFill>
                <a:latin typeface="Calibri" charset="0"/>
                <a:ea typeface="Times New Roman" charset="0"/>
                <a:cs typeface="Times New Roman" charset="0"/>
              </a:rPr>
              <a:t>По вопросам зачисления в «Класс здоровья» –</a:t>
            </a:r>
          </a:p>
          <a:p>
            <a:pPr algn="ctr"/>
            <a:r>
              <a:rPr lang="ru-RU" altLang="ru-RU" sz="2800" b="1">
                <a:solidFill>
                  <a:srgbClr val="002060"/>
                </a:solidFill>
                <a:latin typeface="Calibri" charset="0"/>
                <a:ea typeface="Times New Roman" charset="0"/>
                <a:cs typeface="Times New Roman" charset="0"/>
              </a:rPr>
              <a:t> Аркатова Елена Александровна (+7-916-444-51-72)</a:t>
            </a:r>
          </a:p>
        </p:txBody>
      </p:sp>
      <p:sp>
        <p:nvSpPr>
          <p:cNvPr id="75781" name="TextBox 3"/>
          <p:cNvSpPr txBox="1">
            <a:spLocks noChangeArrowheads="1"/>
          </p:cNvSpPr>
          <p:nvPr/>
        </p:nvSpPr>
        <p:spPr bwMode="auto">
          <a:xfrm>
            <a:off x="130175" y="5081588"/>
            <a:ext cx="9013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charset="0"/>
              </a:rPr>
              <a:t>Учебный корпус расположен по адресу: ул. Бехтерева, д. 21, корпус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95800"/>
          </a:xfrm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6300" u="sng" dirty="0">
                <a:solidFill>
                  <a:srgbClr val="0000FF"/>
                </a:solidFill>
              </a:rPr>
              <a:t/>
            </a:r>
            <a:br>
              <a:rPr lang="ru-RU" altLang="ru-RU" sz="6300" u="sng" dirty="0">
                <a:solidFill>
                  <a:srgbClr val="0000FF"/>
                </a:solidFill>
              </a:rPr>
            </a:br>
            <a:r>
              <a:rPr lang="ru-RU" altLang="ru-RU" sz="6300" u="sng" dirty="0">
                <a:solidFill>
                  <a:srgbClr val="FF0000"/>
                </a:solidFill>
              </a:rPr>
              <a:t/>
            </a:r>
            <a:br>
              <a:rPr lang="ru-RU" altLang="ru-RU" sz="6300" u="sng" dirty="0">
                <a:solidFill>
                  <a:srgbClr val="FF0000"/>
                </a:solidFill>
              </a:rPr>
            </a:br>
            <a:r>
              <a:rPr lang="ru-RU" altLang="ru-RU" sz="6000" b="1" u="sng" dirty="0">
                <a:solidFill>
                  <a:srgbClr val="FF0000"/>
                </a:solidFill>
              </a:rPr>
              <a:t>Регистрация </a:t>
            </a:r>
            <a:r>
              <a:rPr lang="ru-RU" altLang="ru-RU" sz="6000" dirty="0">
                <a:solidFill>
                  <a:srgbClr val="002060"/>
                </a:solidFill>
              </a:rPr>
              <a:t/>
            </a:r>
            <a:br>
              <a:rPr lang="ru-RU" altLang="ru-RU" sz="6000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электронных заявлений 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о приеме детей 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в первые классы 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ГБОУ Школы № 1466 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имени Надежды </a:t>
            </a:r>
            <a:r>
              <a:rPr lang="ru-RU" altLang="ru-RU" dirty="0" smtClean="0">
                <a:solidFill>
                  <a:srgbClr val="002060"/>
                </a:solidFill>
              </a:rPr>
              <a:t>Рушевой начинается </a:t>
            </a:r>
            <a:r>
              <a:rPr lang="ru-RU" altLang="ru-RU" sz="6000" dirty="0">
                <a:solidFill>
                  <a:srgbClr val="002060"/>
                </a:solidFill>
              </a:rPr>
              <a:t/>
            </a:r>
            <a:br>
              <a:rPr lang="ru-RU" altLang="ru-RU" sz="6000" dirty="0">
                <a:solidFill>
                  <a:srgbClr val="002060"/>
                </a:solidFill>
              </a:rPr>
            </a:br>
            <a:r>
              <a:rPr lang="ru-RU" altLang="ru-RU" sz="6000" b="1" u="sng" dirty="0">
                <a:solidFill>
                  <a:srgbClr val="FF0000"/>
                </a:solidFill>
              </a:rPr>
              <a:t>с 15 декабря </a:t>
            </a:r>
            <a:r>
              <a:rPr lang="ru-RU" altLang="ru-RU" sz="6000" b="1" u="sng" dirty="0" smtClean="0">
                <a:solidFill>
                  <a:srgbClr val="FF0000"/>
                </a:solidFill>
              </a:rPr>
              <a:t>2019г</a:t>
            </a:r>
            <a:r>
              <a:rPr lang="ru-RU" altLang="ru-RU" sz="6000" u="sng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65113" y="152400"/>
            <a:ext cx="8686800" cy="61245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kumimoji="0" lang="ru-RU" altLang="ru-RU" sz="5600" b="1">
                <a:solidFill>
                  <a:srgbClr val="990033"/>
                </a:solidFill>
                <a:latin typeface="Calibri" charset="0"/>
              </a:rPr>
              <a:t>             </a:t>
            </a:r>
            <a:r>
              <a:rPr kumimoji="0" lang="ru-RU" altLang="ru-RU" sz="5600" b="1">
                <a:solidFill>
                  <a:srgbClr val="FF0000"/>
                </a:solidFill>
                <a:latin typeface="Calibri" charset="0"/>
              </a:rPr>
              <a:t>ВНИМАНИЕ!</a:t>
            </a:r>
          </a:p>
          <a:p>
            <a:pPr algn="ctr" eaLnBrk="1" hangingPunct="1"/>
            <a:r>
              <a:rPr kumimoji="0" lang="ru-RU" altLang="ru-RU" sz="5600">
                <a:solidFill>
                  <a:srgbClr val="002060"/>
                </a:solidFill>
                <a:latin typeface="Calibri" charset="0"/>
              </a:rPr>
              <a:t>Родители дошкольников</a:t>
            </a:r>
          </a:p>
          <a:p>
            <a:pPr algn="ctr" eaLnBrk="1" hangingPunct="1"/>
            <a:r>
              <a:rPr kumimoji="0" lang="ru-RU" altLang="ru-RU" sz="5600">
                <a:solidFill>
                  <a:srgbClr val="002060"/>
                </a:solidFill>
                <a:latin typeface="Calibri" charset="0"/>
              </a:rPr>
              <a:t>нашего образовательного комплекса </a:t>
            </a:r>
          </a:p>
          <a:p>
            <a:pPr algn="ctr" eaLnBrk="1" hangingPunct="1"/>
            <a:r>
              <a:rPr kumimoji="0" lang="ru-RU" altLang="ru-RU" sz="5600" b="1" u="sng">
                <a:solidFill>
                  <a:srgbClr val="FF0000"/>
                </a:solidFill>
                <a:latin typeface="Calibri" charset="0"/>
              </a:rPr>
              <a:t>не регистрируются </a:t>
            </a:r>
          </a:p>
          <a:p>
            <a:pPr algn="ctr" eaLnBrk="1" hangingPunct="1"/>
            <a:r>
              <a:rPr kumimoji="0" lang="ru-RU" altLang="ru-RU" sz="5600" b="1" i="1">
                <a:solidFill>
                  <a:srgbClr val="002060"/>
                </a:solidFill>
                <a:latin typeface="Calibri" charset="0"/>
              </a:rPr>
              <a:t>на портале, а пишу</a:t>
            </a:r>
            <a:r>
              <a:rPr kumimoji="0" lang="ru-RU" altLang="ru-RU" sz="5600" b="1">
                <a:solidFill>
                  <a:srgbClr val="002060"/>
                </a:solidFill>
                <a:latin typeface="Calibri" charset="0"/>
              </a:rPr>
              <a:t>т </a:t>
            </a:r>
            <a:r>
              <a:rPr kumimoji="0" lang="ru-RU" altLang="ru-RU" sz="5600" b="1" u="sng">
                <a:solidFill>
                  <a:srgbClr val="953735"/>
                </a:solidFill>
                <a:latin typeface="Calibri" charset="0"/>
              </a:rPr>
              <a:t>заявление в детском саду</a:t>
            </a:r>
            <a:endParaRPr lang="ru-RU" altLang="ru-RU" u="sng">
              <a:solidFill>
                <a:srgbClr val="9537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818188"/>
          </a:xfrm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Самостоятельная регистрация</a:t>
            </a:r>
            <a:r>
              <a:rPr lang="ru-RU" altLang="ru-RU" sz="45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r>
              <a:rPr lang="ru-RU" altLang="ru-RU" sz="45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altLang="ru-RU" sz="45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alt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8851" name="Picture 3" descr="i?id=314813254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9907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2288"/>
            <a:ext cx="8229600" cy="1143000"/>
          </a:xfrm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800" u="sng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 шаг</a:t>
            </a:r>
            <a:r>
              <a:rPr lang="ru-RU" altLang="ru-RU" sz="3800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altLang="ru-RU" sz="3800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3800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altLang="ru-RU" sz="3800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3800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altLang="ru-RU" sz="3800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3800" u="sng" dirty="0" smtClean="0"/>
              <a:t>Выйти </a:t>
            </a:r>
            <a:r>
              <a:rPr lang="ru-RU" altLang="ru-RU" sz="3800" u="sng" dirty="0"/>
              <a:t>на портал</a:t>
            </a:r>
            <a:r>
              <a:rPr lang="ru-RU" altLang="ru-RU" u="sng" dirty="0"/>
              <a:t> </a:t>
            </a:r>
            <a:r>
              <a:rPr lang="en-US" altLang="ru-RU" b="1" u="sng" dirty="0">
                <a:solidFill>
                  <a:schemeClr val="accent2">
                    <a:lumMod val="75000"/>
                  </a:schemeClr>
                </a:solidFill>
              </a:rPr>
              <a:t>http://mos.ru</a:t>
            </a:r>
            <a:endParaRPr lang="ru-RU" altLang="ru-RU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431800" y="4572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marL="319088" indent="-3190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E46C0A"/>
              </a:buClr>
              <a:buFontTx/>
              <a:buNone/>
            </a:pPr>
            <a:r>
              <a:rPr kumimoji="0" lang="ru-RU" altLang="ru-RU" sz="4400" b="1" u="sng">
                <a:solidFill>
                  <a:srgbClr val="FF0000"/>
                </a:solidFill>
              </a:rPr>
              <a:t>Регистрация на портале</a:t>
            </a:r>
          </a:p>
        </p:txBody>
      </p:sp>
      <p:pic>
        <p:nvPicPr>
          <p:cNvPr id="798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209800"/>
            <a:ext cx="7629525" cy="4648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C:\Users\Елена Гусева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15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ru-RU" b="1" u="sng" dirty="0" smtClean="0">
                <a:solidFill>
                  <a:schemeClr val="accent2">
                    <a:lumMod val="75000"/>
                  </a:schemeClr>
                </a:solidFill>
              </a:rPr>
              <a:t>http://mos.ru</a:t>
            </a:r>
            <a:endParaRPr lang="ru-RU" alt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4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b="1" dirty="0">
                <a:solidFill>
                  <a:srgbClr val="000066"/>
                </a:solidFill>
              </a:rPr>
              <a:t>Выбрать услугу</a:t>
            </a:r>
            <a:r>
              <a:rPr lang="ru-RU" altLang="ru-RU" b="1" dirty="0"/>
              <a:t> </a:t>
            </a:r>
            <a:br>
              <a:rPr lang="ru-RU" altLang="ru-RU" b="1" dirty="0"/>
            </a:br>
            <a:r>
              <a:rPr lang="ru-RU" altLang="ru-RU" b="1" dirty="0">
                <a:solidFill>
                  <a:srgbClr val="FF0000"/>
                </a:solidFill>
              </a:rPr>
              <a:t>«Запись в первый класс»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239000" cy="4714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5791200" y="4038600"/>
            <a:ext cx="3810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8871</TotalTime>
  <Words>407</Words>
  <Application>Microsoft Macintosh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Times New Roman</vt:lpstr>
      <vt:lpstr>Arial</vt:lpstr>
      <vt:lpstr>Calibri</vt:lpstr>
      <vt:lpstr>Century Schoolbook</vt:lpstr>
      <vt:lpstr>Wingdings</vt:lpstr>
      <vt:lpstr>Constantia</vt:lpstr>
      <vt:lpstr>Wingdings 2</vt:lpstr>
      <vt:lpstr>Trebuchet MS</vt:lpstr>
      <vt:lpstr>Candara Light</vt:lpstr>
      <vt:lpstr>Monotype Corsiva</vt:lpstr>
      <vt:lpstr>Arial Black</vt:lpstr>
      <vt:lpstr>Тема Office</vt:lpstr>
      <vt:lpstr>День открытых дверей</vt:lpstr>
      <vt:lpstr>Критерии  готовности ребенка к школе</vt:lpstr>
      <vt:lpstr>Презентация PowerPoint</vt:lpstr>
      <vt:lpstr>  Регистрация  электронных заявлений  о приеме детей  в первые классы  ГБОУ Школы № 1466  имени Надежды Рушевой начинается  с 15 декабря 2019г.</vt:lpstr>
      <vt:lpstr>Презентация PowerPoint</vt:lpstr>
      <vt:lpstr>Самостоятельная регистрация! </vt:lpstr>
      <vt:lpstr>1 шаг   Выйти на портал http://mos.ru</vt:lpstr>
      <vt:lpstr>http://mos.ru</vt:lpstr>
      <vt:lpstr>Выбрать услугу  «Запись в первый класс»</vt:lpstr>
      <vt:lpstr>Ввод данных о ребенке * Выбор образовательного учреждения * Ввод данных о заявителе * Проверка правильности заявления * Нажатие кнопки «Подать заявление»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jurchit</dc:creator>
  <cp:lastModifiedBy>Microsoft Office User</cp:lastModifiedBy>
  <cp:revision>466</cp:revision>
  <cp:lastPrinted>2019-11-25T08:51:58Z</cp:lastPrinted>
  <dcterms:created xsi:type="dcterms:W3CDTF">1601-01-01T00:00:00Z</dcterms:created>
  <dcterms:modified xsi:type="dcterms:W3CDTF">2019-11-30T12:30:31Z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